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3" r:id="rId4"/>
    <p:sldId id="262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D76BD-8F5F-4068-BF2C-1726F2E84A58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DAA89-C88C-48E6-BC70-A7934B11F4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DAA89-C88C-48E6-BC70-A7934B11F462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slide" Target="slide2.xml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2750262_176-p-fon-dlya-prezentatsii-goluboi-nezhnii-s-ra-1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85926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Интерактивная игра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429000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3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6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урагша</a:t>
            </a:r>
            <a:r>
              <a:rPr lang="ru-RU" sz="3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болооб</a:t>
            </a:r>
            <a:r>
              <a:rPr lang="ru-RU" sz="3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858016" y="5572140"/>
            <a:ext cx="1643074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Наадан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2750262_176-p-fon-dlya-prezentatsii-goluboi-nezhnii-s-ra-1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7422" y="500042"/>
            <a:ext cx="46026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урагша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гэжэ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хэн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бэ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Харуула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443236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2143116"/>
            <a:ext cx="2857520" cy="19050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" name="Рисунок 5" descr="t3t8ijw2od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4942" y="2143116"/>
            <a:ext cx="2857488" cy="19055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Рисунок 6" descr="c9886126_9d02_59c3_8b90_622d4fafdf8a_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1538" y="4357694"/>
            <a:ext cx="2857520" cy="18109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3" name="Рисунок 12" descr="1670823233_grizly-club-p-salyut-na-prozrachnom-fone-png-3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85852" y="2071678"/>
            <a:ext cx="2188714" cy="2143116"/>
          </a:xfrm>
          <a:prstGeom prst="rect">
            <a:avLst/>
          </a:prstGeom>
        </p:spPr>
      </p:pic>
      <p:sp>
        <p:nvSpPr>
          <p:cNvPr id="15" name="Прямоугольник 14">
            <a:hlinkClick r:id="rId9" action="ppaction://hlinksldjump"/>
          </p:cNvPr>
          <p:cNvSpPr/>
          <p:nvPr/>
        </p:nvSpPr>
        <p:spPr>
          <a:xfrm>
            <a:off x="6929454" y="5643578"/>
            <a:ext cx="1571636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Саашань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2750262_176-p-fon-dlya-prezentatsii-goluboi-nezhnii-s-ra-1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736" y="642918"/>
            <a:ext cx="4671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Ном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бэдэрээд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харуула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Omz9i_T72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857364"/>
            <a:ext cx="1928826" cy="26422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 descr="847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1928802"/>
            <a:ext cx="2090193" cy="25717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" name="Рисунок 5" descr="Tolon-26-29-iyunya-2002-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1928802"/>
            <a:ext cx="1863680" cy="26529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Рисунок 6" descr="1670823233_grizly-club-p-salyut-na-prozrachnom-fone-png-3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1906453"/>
            <a:ext cx="2357454" cy="2308341"/>
          </a:xfrm>
          <a:prstGeom prst="rect">
            <a:avLst/>
          </a:prstGeom>
        </p:spPr>
      </p:pic>
      <p:sp>
        <p:nvSpPr>
          <p:cNvPr id="8" name="Прямоугольник 7">
            <a:hlinkClick r:id="rId7" action="ppaction://hlinksldjump"/>
          </p:cNvPr>
          <p:cNvSpPr/>
          <p:nvPr/>
        </p:nvSpPr>
        <p:spPr>
          <a:xfrm>
            <a:off x="7215206" y="5786454"/>
            <a:ext cx="157163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Саашань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2750262_176-p-fon-dlya-prezentatsii-goluboi-nezhnii-s-ra-1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64"/>
            <a:ext cx="9144000" cy="68330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1670" y="642918"/>
            <a:ext cx="5446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Бумбэгэ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бэдэрээд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харуула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645215552_32-kartinkin-net-p-futbolnii-myach-kartinki-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2000240"/>
            <a:ext cx="3000396" cy="20002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 descr="gornii_velosiped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2000240"/>
            <a:ext cx="2928958" cy="19594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" name="Рисунок 5" descr="1695808091_gas-kvas-com-p-kartinki-derevo-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4357694"/>
            <a:ext cx="2964645" cy="19764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7" name="Прямоугольник 6">
            <a:hlinkClick r:id="rId6" action="ppaction://hlinksldjump"/>
          </p:cNvPr>
          <p:cNvSpPr/>
          <p:nvPr/>
        </p:nvSpPr>
        <p:spPr>
          <a:xfrm>
            <a:off x="6929454" y="5857892"/>
            <a:ext cx="1357322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Саашань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670823233_grizly-club-p-salyut-na-prozrachnom-fone-png-3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00166" y="1857364"/>
            <a:ext cx="2358949" cy="2309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2750262_176-p-fon-dlya-prezentatsii-goluboi-nezhnii-s-ra-1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57422" y="642918"/>
            <a:ext cx="4665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Дэбтэр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бэдэрээд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харуула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47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000240"/>
            <a:ext cx="2090212" cy="25717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 descr="1670823233_grizly-club-p-salyut-na-prozrachnom-fone-png-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2046353"/>
            <a:ext cx="2214578" cy="2168441"/>
          </a:xfrm>
          <a:prstGeom prst="rect">
            <a:avLst/>
          </a:prstGeom>
        </p:spPr>
      </p:pic>
      <p:pic>
        <p:nvPicPr>
          <p:cNvPr id="6" name="Рисунок 5" descr="1426651628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2000240"/>
            <a:ext cx="2571744" cy="25717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Рисунок 6" descr="KA-000938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060767" y="2797489"/>
            <a:ext cx="2880382" cy="11430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8" name="Прямоугольник 7">
            <a:hlinkClick r:id="rId7" action="ppaction://hlinksldjump"/>
          </p:cNvPr>
          <p:cNvSpPr/>
          <p:nvPr/>
        </p:nvSpPr>
        <p:spPr>
          <a:xfrm>
            <a:off x="6786578" y="5857892"/>
            <a:ext cx="1857388" cy="5000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Саашань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2750262_176-p-fon-dlya-prezentatsii-goluboi-nezhnii-s-ra-1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2"/>
            <a:ext cx="9144000" cy="68330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3108" y="785794"/>
            <a:ext cx="5600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ургуулиин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хэрэгсэл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харуула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47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785926"/>
            <a:ext cx="1741840" cy="21431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" name="Рисунок 5" descr="6c45081cfdacfad4265ac1079f5e2ea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2071678"/>
            <a:ext cx="2059210" cy="18028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8" name="Рисунок 7" descr="1645215552_32-kartinkin-net-p-futbolnii-myach-kartinki-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215074" y="2214554"/>
            <a:ext cx="2143140" cy="14287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9" name="Рисунок 8" descr="kykla_joy_toy_sonya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100" y="4214818"/>
            <a:ext cx="1857388" cy="18573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" name="Рисунок 9" descr="1670823233_grizly-club-p-salyut-na-prozrachnom-fone-png-3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4414" y="2000240"/>
            <a:ext cx="1785950" cy="1748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35</Words>
  <PresentationFormat>Экран (4:3)</PresentationFormat>
  <Paragraphs>14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Интерактивная игра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</dc:title>
  <dc:creator>1</dc:creator>
  <cp:lastModifiedBy>1</cp:lastModifiedBy>
  <cp:revision>26</cp:revision>
  <dcterms:created xsi:type="dcterms:W3CDTF">2023-12-05T11:13:17Z</dcterms:created>
  <dcterms:modified xsi:type="dcterms:W3CDTF">2023-12-05T15:32:11Z</dcterms:modified>
</cp:coreProperties>
</file>